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4" r:id="rId3"/>
    <p:sldId id="263" r:id="rId4"/>
    <p:sldId id="265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934C7D-5F00-4C35-B034-A702508E8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5FB97E-74FC-4F2D-91D8-12B7936BC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1CEC03-C9C1-45E7-BA00-1690FE4C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02AE44-AE36-4E55-9AAF-D0F6490A9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584674-89D5-40D2-85BA-B5B628D60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2626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C03E9A-ECB1-4F77-B134-632C48684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116EE7-D30B-45CB-9259-546F00EBF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F2E6FC-07B4-433B-B519-C353BFDBD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35E73B-6828-4FB7-AFEE-58877D232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51E4C9-D07D-4B9B-A189-A1ADCDA35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2044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11D546A-AAD0-4894-83E6-5C9B30FCBD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F3A08D4-70D9-4F31-8C5B-E4ADB3AF57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2281D3-FE9F-464F-B611-7ECCA937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18CA0-E6F0-4CDC-B022-69BC01A3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8C2506-A52E-49C2-833F-CD39E1320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86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5F27E-8954-4FCD-A5D4-2F97562D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E27235-3A46-44D6-A8EF-A37833995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DB8709-4542-48CB-85DA-D39C22322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5F0932-11CC-451C-90C6-59502AD6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022AAE-D0C4-4194-A8A0-605A486A2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524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C98D64-0E0D-4AED-9F62-608D43D79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B5DBBD-0A91-409D-80BD-4CF0F7968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AA82B1-5D18-4740-9888-E7F5FE951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322B2B-D78C-4377-8240-835B18F34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70C2F48-A440-4C2E-8B92-A16449A40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4771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40CF94-79DC-4BE0-BFBE-7B7B41371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CE501C-8451-4326-A7E8-4F23AB68BD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2917B2A-6824-4885-BFD5-78329F10D9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F8558BA-652F-4327-BFDC-6A80DEF52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5FDCE4A-7A52-4482-AD02-6408F48E8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19FC0B-CFCE-4498-BA49-7FF1E2265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777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A0514-30AE-4A42-B72C-DB916BD4E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15D83A-F582-4AA6-96F3-3623C7F30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B8B8D5-C297-4F89-9F12-B00BB00C72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781C667-3DBA-40AC-9F1B-9A55E88ADC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F642989-6284-4EB2-9F86-412F59BD5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048A03-174E-4357-BC70-30395F4D9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2ADE15D-61A3-4444-8240-92552F3A0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D6334DD-3749-4053-8503-EAE4EB5DD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122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FEF8A6-35E3-489D-90B8-C5E49668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3923F90-47F4-457C-B4D1-31795A669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9DF23DC-54C4-4E2C-94DE-CEB706FBC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9519E1B-A0AD-4CBC-9E2C-6795706F5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3646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19D1D73-9779-486E-A972-620D1BE50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15A5BC1-9817-4354-A3F1-C56AC2D95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7304987-2E9B-4F29-A774-4703A3D79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962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DB80F8-A12A-4EAB-B510-53C8968E9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5810C5-687A-441D-95B6-966D22500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F0B3E48-47A5-42A9-AFCA-AE1870B310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AF39B48-B852-4455-B1FF-AD377FC1A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E867AF-E832-4CEC-BADB-5261DD790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BCB748F-86D7-42E7-9E5E-665A3E153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3566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E6855-C515-4123-804C-40A8224C0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23DD1B1-6850-495E-96C4-BD9B944572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56BA258-D0BD-4DBE-93C3-39B4893B6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E001341-7B92-4674-AAFB-F55012FB8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BD42F9-395A-4682-A5F7-27ED64956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74686E5-7055-4CE4-A12E-8000FD51E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0380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DDE829D-6011-470A-B763-D32F97679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D8D52F-39E9-404F-AEE0-708D66028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7A8103-A9CE-4877-9EB9-CE942E4438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FE855-4046-45E9-9B4D-A8589C56CC5A}" type="datetimeFigureOut">
              <a:rPr lang="pt-BR" smtClean="0"/>
              <a:t>21/03/2022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273A715-B72A-431C-AE68-FA20892F8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E1689E-D648-473A-B2B3-6E1760326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1212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Tela de computador com fundo preto&#10;&#10;Descrição gerada automaticamente com confiança baixa">
            <a:extLst>
              <a:ext uri="{FF2B5EF4-FFF2-40B4-BE49-F238E27FC236}">
                <a16:creationId xmlns:a16="http://schemas.microsoft.com/office/drawing/2014/main" id="{863D448A-7811-4C50-8545-863F4AF4AC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59" r="-1" b="-1"/>
          <a:stretch/>
        </p:blipFill>
        <p:spPr>
          <a:xfrm>
            <a:off x="1530" y="10"/>
            <a:ext cx="121889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60755BC-6BA3-48E7-89C1-E5A289F4F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506997"/>
            <a:ext cx="7460398" cy="2013995"/>
          </a:xfrm>
        </p:spPr>
        <p:txBody>
          <a:bodyPr anchor="b"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Códigos</a:t>
            </a:r>
            <a:endParaRPr lang="pt-BR"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65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F359B3A-7F27-4086-B78C-3686EEDBB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58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2E733AB-2A05-46A6-B231-6BBF2C0C1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15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6979DC8-E8B8-4257-889E-E9CB4FE48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6265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</Words>
  <Application>Microsoft Office PowerPoint</Application>
  <PresentationFormat>Widescreen</PresentationFormat>
  <Paragraphs>1</Paragraphs>
  <Slides>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Códigos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Códigos</dc:title>
  <dc:creator>JOÃO VICTOR MARTINS DA ROSA</dc:creator>
  <cp:lastModifiedBy>JOÃO VICTOR MARTINS DA ROSA</cp:lastModifiedBy>
  <cp:revision>2</cp:revision>
  <dcterms:created xsi:type="dcterms:W3CDTF">2022-03-20T21:45:07Z</dcterms:created>
  <dcterms:modified xsi:type="dcterms:W3CDTF">2022-03-21T17:11:01Z</dcterms:modified>
</cp:coreProperties>
</file>

<file path=docProps/thumbnail.jpeg>
</file>